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2" r:id="rId3"/>
    <p:sldId id="263" r:id="rId4"/>
    <p:sldId id="268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>
      <p:cViewPr varScale="1">
        <p:scale>
          <a:sx n="47" d="100"/>
          <a:sy n="47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8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3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9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8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1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0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1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4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121A1-5CC8-47A5-BFAE-A9A9E0C782A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C4DC0-1CD9-445D-B922-6D935CC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6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Spanning Tree Protocol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Begins with partially meshed network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Disables ports that make loops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4191000" y="3305175"/>
            <a:ext cx="228600" cy="247650"/>
            <a:chOff x="1143000" y="2590800"/>
            <a:chExt cx="228600" cy="24765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971800" y="3305175"/>
            <a:ext cx="228600" cy="247650"/>
            <a:chOff x="1143000" y="2590800"/>
            <a:chExt cx="228600" cy="24765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067175" y="5105400"/>
            <a:ext cx="228600" cy="247650"/>
            <a:chOff x="1143000" y="2590800"/>
            <a:chExt cx="228600" cy="24765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886075" y="5086350"/>
            <a:ext cx="228600" cy="247650"/>
            <a:chOff x="1143000" y="2590800"/>
            <a:chExt cx="228600" cy="24765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98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a break occurs…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4191000" y="3305175"/>
            <a:ext cx="228600" cy="247650"/>
            <a:chOff x="1143000" y="2590800"/>
            <a:chExt cx="228600" cy="24765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971800" y="3305175"/>
            <a:ext cx="228600" cy="247650"/>
            <a:chOff x="1143000" y="2590800"/>
            <a:chExt cx="228600" cy="24765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067175" y="5105400"/>
            <a:ext cx="228600" cy="247650"/>
            <a:chOff x="1143000" y="2590800"/>
            <a:chExt cx="228600" cy="24765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886075" y="5086350"/>
            <a:ext cx="228600" cy="247650"/>
            <a:chOff x="1143000" y="2590800"/>
            <a:chExt cx="228600" cy="24765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Oval 2"/>
          <p:cNvSpPr/>
          <p:nvPr/>
        </p:nvSpPr>
        <p:spPr>
          <a:xfrm>
            <a:off x="3924300" y="1752600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17324" y="1638300"/>
            <a:ext cx="228600" cy="2286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re-enables ports as needed!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067175" y="5105400"/>
            <a:ext cx="228600" cy="247650"/>
            <a:chOff x="1143000" y="2590800"/>
            <a:chExt cx="228600" cy="24765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886075" y="5086350"/>
            <a:ext cx="228600" cy="247650"/>
            <a:chOff x="1143000" y="2590800"/>
            <a:chExt cx="228600" cy="24765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43000" y="2590800"/>
              <a:ext cx="228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143000" y="2590800"/>
              <a:ext cx="228600" cy="24765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Oval 2"/>
          <p:cNvSpPr/>
          <p:nvPr/>
        </p:nvSpPr>
        <p:spPr>
          <a:xfrm>
            <a:off x="3924300" y="1752600"/>
            <a:ext cx="381000" cy="381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280000">
            <a:off x="3040161" y="3150121"/>
            <a:ext cx="228600" cy="2286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3124200"/>
            <a:ext cx="228600" cy="2286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9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Spanning Tree Protocol</vt:lpstr>
      <vt:lpstr>Begins with partially meshed network</vt:lpstr>
      <vt:lpstr>Disables ports that make loops</vt:lpstr>
      <vt:lpstr>When a break occurs…</vt:lpstr>
      <vt:lpstr>It re-enables ports as needed!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Spanning Tree Protocol</dc:title>
  <dc:creator>Bob</dc:creator>
  <cp:lastModifiedBy>Bob</cp:lastModifiedBy>
  <cp:revision>8</cp:revision>
  <dcterms:created xsi:type="dcterms:W3CDTF">2012-01-26T06:58:51Z</dcterms:created>
  <dcterms:modified xsi:type="dcterms:W3CDTF">2012-01-26T07:33:50Z</dcterms:modified>
</cp:coreProperties>
</file>